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77E8-709D-F18E-9E55-CE92742F4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69A86-3024-0E8B-A62D-AD0019E75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A19AB-1C9C-FBC5-12A1-2D5729AE9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6B21B-8246-8B98-C965-25C9419DE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90B9E-63E8-351A-F64F-85611F0C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6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CE8A3-E044-9E7C-E878-D6E827001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99DA6-3391-EEFA-E48C-0EE53076E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D86F6-92D1-E4D2-9CD5-0771D0A1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B134B-F59A-9D1F-B80C-A07CB16FE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7423F-85BA-5B15-01BF-5A09C520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0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F2704C-DB4C-6DC8-25AD-B2B7B14C1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0F85C-10AC-A374-D5A3-D2A6F4D77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636A7-B91E-7D5F-8F5A-B62F42BC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69962-D8BD-43C2-67E1-80CD6E894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A6492-3F50-9A87-7EEF-1CA97ED1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E0C96-EFDA-0D58-31C9-6881E7C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4133-F12A-E1D0-AA94-2BE9164D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BDC7C-0A46-967B-F3F8-884983DB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9C75C-232E-71B8-A460-62B8FE27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7CF63-6DE1-628C-EA0F-1121397FF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9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5299F-E98F-E621-7B28-F0190BD9A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19DD1-8D0A-3366-6735-4DA478F23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817CE-C12D-38FC-A60D-656B32FB6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4E5B5-90D8-6E9B-BF36-54A0820EC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9DC99-8DC3-1037-953E-03109CA0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5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63D3B-B8C8-89EA-905B-2F8BED0E8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7CE7D-099C-4BE8-5A62-AD851FC98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76B11-C471-C917-7158-B197059FE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2EBB6-81A4-5184-EFBE-D7464182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250A5-40AA-F6B7-C13B-74764570F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A8E32-19D9-7A96-5371-90D18E53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1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89B0E-A906-244A-8B91-08207B00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7D99F-E4CE-4AA2-8ACB-19A10CC13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A4ABF-089A-42CC-CC42-A1F10B605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223A7E-1250-DB07-37C7-7A6874BA1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653B56-9841-B1EC-E1C1-5D015B8E6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7B3613-EFB9-8613-191E-0089CD1BB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132AA-BFB9-E026-15F4-2D80029DE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13F8F2-DBFC-010E-F514-D11C1287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D7DDE-47C7-EB52-6E51-CF65869CA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20651E-715D-AAFE-06DE-15123425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B5747D-093B-4454-2C8C-790201871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A6386-FC58-0D6E-9A16-AEBD25F52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1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6317E-9BAE-BFE6-C16A-A72015A0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055D8-F449-B64B-8000-93382D1C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870B8-D6A0-BA93-5764-C2E113E84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BCDB-4479-62D3-2FC5-BDDAA2F16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F117B-9F4C-9D34-A227-9B8712BB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0146C-2641-3FB8-C7D2-895D0DCD3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7F245-02CF-95A5-0276-79D26C68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5CE63-8D8A-9033-8E83-0B3AE3E02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F93FE-3E50-697A-3CFE-E54F1218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439D0-73B4-9875-6921-E4C6332F5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BF2B66-B571-D718-4A4A-FC09079043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C6755C-A8B7-D923-5DD8-D56E5CA87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B8577-DD7E-E071-EFBB-5A4BCAE6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01675-F316-71AF-C657-9FBE3CE83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54B91-6812-F788-2E3A-64AE361B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6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AE4876-5F1E-0321-2666-0A31C5DC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8E31A-5F97-DF89-203C-DB299319E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BFB53-E3BC-19A9-01F8-046189B82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04279-5226-410B-9DEE-A9C14E7935C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A3FD3-E742-213F-5597-DC79F9C57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FA80-AAEE-D47F-CE06-FC416054E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5BA88-4F65-4B9F-AEAB-B408FBE1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9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51AFC-6C8D-1EB2-B1A3-17A6C743C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681" y="545315"/>
            <a:ext cx="10670959" cy="635416"/>
          </a:xfrm>
        </p:spPr>
        <p:txBody>
          <a:bodyPr>
            <a:normAutofit/>
          </a:bodyPr>
          <a:lstStyle/>
          <a:p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Unofficial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List of States Adopting Model State Rule or Exemptive Relief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B0F98-3DDA-B374-A4E0-2DA3DF774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744" y="1180731"/>
            <a:ext cx="10848512" cy="834501"/>
          </a:xfrm>
        </p:spPr>
        <p:txBody>
          <a:bodyPr/>
          <a:lstStyle/>
          <a:p>
            <a:r>
              <a:rPr lang="en-US" dirty="0"/>
              <a:t>Unofficial list of states that already have a conditional M&amp;A Broker registration exemption or other exemptive relief has grown to include: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854EAF-F180-3BE4-5858-1709B2C3D621}"/>
              </a:ext>
            </a:extLst>
          </p:cNvPr>
          <p:cNvSpPr txBox="1"/>
          <p:nvPr/>
        </p:nvSpPr>
        <p:spPr>
          <a:xfrm>
            <a:off x="671744" y="1961967"/>
            <a:ext cx="1110596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Alaska Sec. 45.56.420 Registration Exemption for Merger and Acquisition 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B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roker (2019-01-22)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Arkansas Rule 302.01, Merger Acquisition Broker Exemption (2020-10-05)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Colorado Rule 51-3.33 Licensing Exemption for Merger and Acquisition Brokers (2017-07-15)</a:t>
            </a:r>
            <a:endParaRPr lang="en-US" sz="1500" b="0" i="0" dirty="0">
              <a:solidFill>
                <a:srgbClr val="000000"/>
              </a:solidFill>
              <a:effectLst/>
              <a:latin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Florida Section 517.12(22)(a) Merger and Acquisition Broker Exemption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(2017-09-07) 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Georgia M&amp;A Broker No-Action Letter (2015-01-23)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Illinois Section 130.830 Registration Exemption for M&amp;A Brokers (2016-11-30)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Iowa Section 191-50.10(502) Broker-Dealer 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R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egistration - Exemptions (2018-05-08)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Maryland Order - M&amp;A Broker Dealer (2017-12-07)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Michigan Rule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4.2 Merger and Acquisition Broker Exemption (2019-07-03)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Mississippi 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Rule 5.35 Registration Exemption for Merger and Acquisition 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B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rokers (2018-06-03)</a:t>
            </a:r>
            <a:endParaRPr lang="en-US" sz="15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Montana Rule  6.10.308 Merger and Acquisition Broker Exemption (2020-</a:t>
            </a:r>
            <a:r>
              <a:rPr lang="en-US" sz="1500" dirty="0">
                <a:solidFill>
                  <a:srgbClr val="000000"/>
                </a:solidFill>
                <a:latin typeface="ArialMTPro"/>
                <a:ea typeface="Times New Roman" panose="02020603050405020304" pitchFamily="18" charset="0"/>
                <a:cs typeface="ArialMTPro"/>
              </a:rPr>
              <a:t>10-24)</a:t>
            </a:r>
            <a:endParaRPr lang="en-US" sz="15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Nebraska Interp. Opinion No. 19 – Merger &amp; Acquisition Brokers (2019-08-09)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 Oklahoma Rule 660 11-5-26 Merger and Acquisition Broker Exemption (2020-11-01) 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Pennsylvania - M&amp;A Broker No-Action Letter 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(2016-01-25)</a:t>
            </a:r>
            <a:endParaRPr lang="en-US" sz="1500" b="0" i="0" dirty="0">
              <a:solidFill>
                <a:srgbClr val="000000"/>
              </a:solidFill>
              <a:effectLst/>
              <a:latin typeface="Tahoma" panose="020B0604030504040204" pitchFamily="34" charset="0"/>
            </a:endParaRP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South Carolina - M&amp;A Broker No-Action Letter (2014-11-12)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South Dakota Rule 20.08.03.18 Business Brokers (2019-02-18)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Tennessee Securities Bulletin - M&amp;A Brokers (2017-09-11)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Texas Rules Section 139.27 M&amp;A Dealer </a:t>
            </a:r>
            <a:r>
              <a:rPr lang="en-US" sz="1500" dirty="0">
                <a:solidFill>
                  <a:srgbClr val="000000"/>
                </a:solidFill>
                <a:latin typeface="Tahoma" panose="020B0604030504040204" pitchFamily="34" charset="0"/>
              </a:rPr>
              <a:t>E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xemption (2016-02-25)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Utah Policy Position Letter - M&amp;A and Business Broker (2014-02-28)</a:t>
            </a:r>
          </a:p>
          <a:p>
            <a:pPr algn="l">
              <a:spcBef>
                <a:spcPts val="0"/>
              </a:spcBef>
              <a:buFont typeface="+mj-lt"/>
              <a:buAutoNum type="arabicPeriod"/>
            </a:pPr>
            <a:r>
              <a:rPr lang="en-US" sz="15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Vermont Section 3-4 Registration Exemption for M&amp;A Broker Dealers (2016-11-21)</a:t>
            </a:r>
          </a:p>
        </p:txBody>
      </p:sp>
    </p:spTree>
    <p:extLst>
      <p:ext uri="{BB962C8B-B14F-4D97-AF65-F5344CB8AC3E}">
        <p14:creationId xmlns:p14="http://schemas.microsoft.com/office/powerpoint/2010/main" val="3374189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ArialMTPro</vt:lpstr>
      <vt:lpstr>Calibri</vt:lpstr>
      <vt:lpstr>Calibri Light</vt:lpstr>
      <vt:lpstr>Tahoma</vt:lpstr>
      <vt:lpstr>Office Theme</vt:lpstr>
      <vt:lpstr>Unofficial List of States Adopting Model State Rule or Exemptive Relief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Unofficial List of States Adopting Model State Rule or Exemptive Relief</dc:title>
  <dc:creator>Mike Ertel</dc:creator>
  <cp:lastModifiedBy>Mike Ertel</cp:lastModifiedBy>
  <cp:revision>1</cp:revision>
  <dcterms:created xsi:type="dcterms:W3CDTF">2023-01-13T13:47:45Z</dcterms:created>
  <dcterms:modified xsi:type="dcterms:W3CDTF">2023-01-13T13:48:18Z</dcterms:modified>
</cp:coreProperties>
</file>